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5" r:id="rId4"/>
    <p:sldId id="257" r:id="rId5"/>
    <p:sldId id="266" r:id="rId6"/>
    <p:sldId id="258" r:id="rId7"/>
    <p:sldId id="267" r:id="rId8"/>
    <p:sldId id="25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 </a:t>
            </a:r>
            <a:r>
              <a:rPr lang="ru-RU" dirty="0" smtClean="0"/>
              <a:t>паники!!!!</a:t>
            </a:r>
            <a:br>
              <a:rPr lang="ru-RU" dirty="0" smtClean="0"/>
            </a:br>
            <a:r>
              <a:rPr lang="ru-RU" dirty="0" smtClean="0"/>
              <a:t>6 </a:t>
            </a:r>
            <a:r>
              <a:rPr lang="ru-RU" dirty="0"/>
              <a:t>видов змей, живущих в Волгоградской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058" y="2148840"/>
            <a:ext cx="8229600" cy="470916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 встрече со змеей надо помнить, что она не хочет кусать, человек для неё не добыча. Он куда крупнее мыши, лягушки, саранчи, и не представляет для змеи ровным счетом никакого интереса.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Дайте </a:t>
            </a:r>
            <a:r>
              <a:rPr lang="ru-RU" dirty="0">
                <a:solidFill>
                  <a:schemeClr val="bg1"/>
                </a:solidFill>
              </a:rPr>
              <a:t>змее просто уползти восвояси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сами </a:t>
            </a:r>
            <a:r>
              <a:rPr lang="ru-RU" dirty="0" smtClean="0">
                <a:solidFill>
                  <a:schemeClr val="bg1"/>
                </a:solidFill>
              </a:rPr>
              <a:t>отойдите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07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286644" cy="1214422"/>
          </a:xfrm>
        </p:spPr>
        <p:txBody>
          <a:bodyPr/>
          <a:lstStyle/>
          <a:p>
            <a:r>
              <a:rPr lang="ru-RU" b="0" dirty="0" smtClean="0"/>
              <a:t>обыкновенный уж</a:t>
            </a:r>
            <a:endParaRPr lang="ru-RU" dirty="0"/>
          </a:p>
        </p:txBody>
      </p:sp>
      <p:pic>
        <p:nvPicPr>
          <p:cNvPr id="1026" name="Picture 2" descr="C:\Documents and Settings\Admin\Рабочий стол\0_80eb8_478461db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484937" cy="29432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80ebc_3be4219e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00438"/>
            <a:ext cx="5076779" cy="3103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Одна из самых распространенных змей в регионе — обыкновенный уж (</a:t>
            </a:r>
            <a:r>
              <a:rPr lang="ru-RU" dirty="0" err="1">
                <a:solidFill>
                  <a:schemeClr val="bg1"/>
                </a:solidFill>
              </a:rPr>
              <a:t>Natrix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natrix</a:t>
            </a:r>
            <a:r>
              <a:rPr lang="ru-RU" dirty="0">
                <a:solidFill>
                  <a:schemeClr val="bg1"/>
                </a:solidFill>
              </a:rPr>
              <a:t>). Его внешний вид знаком каждому. Для этого вида характерны желто-оранжевые пятна в задней части верха головы. Живет по берегам стоячих и малопроточных водоемов, предпочитает низинные заросшие травой места. </a:t>
            </a:r>
          </a:p>
        </p:txBody>
      </p:sp>
    </p:spTree>
    <p:extLst>
      <p:ext uri="{BB962C8B-B14F-4D97-AF65-F5344CB8AC3E}">
        <p14:creationId xmlns:p14="http://schemas.microsoft.com/office/powerpoint/2010/main" val="221385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6079894" cy="842970"/>
          </a:xfrm>
        </p:spPr>
        <p:txBody>
          <a:bodyPr/>
          <a:lstStyle/>
          <a:p>
            <a:r>
              <a:rPr lang="ru-RU" b="0" dirty="0" smtClean="0"/>
              <a:t>водяной уж</a:t>
            </a:r>
            <a:endParaRPr lang="ru-RU" dirty="0"/>
          </a:p>
        </p:txBody>
      </p:sp>
      <p:pic>
        <p:nvPicPr>
          <p:cNvPr id="2050" name="Picture 2" descr="C:\Documents and Settings\Admin\Рабочий стол\0_80ed0_50aca06d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648224" cy="296868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0_80eca_1cf2fa91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4848278" cy="2490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Близкий к обыкновенному – по систематике и образу жизни — водяной уж (</a:t>
            </a:r>
            <a:r>
              <a:rPr lang="ru-RU" dirty="0" err="1">
                <a:solidFill>
                  <a:schemeClr val="bg1"/>
                </a:solidFill>
              </a:rPr>
              <a:t>Natrix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tesselata</a:t>
            </a:r>
            <a:r>
              <a:rPr lang="ru-RU" dirty="0">
                <a:solidFill>
                  <a:schemeClr val="bg1"/>
                </a:solidFill>
              </a:rPr>
              <a:t>). Именно этот вид многие горожане </a:t>
            </a:r>
            <a:r>
              <a:rPr lang="ru-RU" dirty="0" smtClean="0">
                <a:solidFill>
                  <a:schemeClr val="bg1"/>
                </a:solidFill>
              </a:rPr>
              <a:t>ошибочно </a:t>
            </a:r>
            <a:r>
              <a:rPr lang="ru-RU" dirty="0">
                <a:solidFill>
                  <a:schemeClr val="bg1"/>
                </a:solidFill>
              </a:rPr>
              <a:t>называют </a:t>
            </a:r>
            <a:r>
              <a:rPr lang="ru-RU" dirty="0" smtClean="0">
                <a:solidFill>
                  <a:schemeClr val="bg1"/>
                </a:solidFill>
              </a:rPr>
              <a:t>гадюкой. </a:t>
            </a:r>
            <a:r>
              <a:rPr lang="ru-RU" dirty="0">
                <a:solidFill>
                  <a:schemeClr val="bg1"/>
                </a:solidFill>
              </a:rPr>
              <a:t>Водяной уж действительно отличается шахматным рисунком на верхней части туловища, иногда попадаются более смазанные цветовые формы. Но так же, как и первый вид, безвреден для человека на все 100%. Питаются водяные ужи молодью рыб. </a:t>
            </a:r>
          </a:p>
        </p:txBody>
      </p:sp>
    </p:spTree>
    <p:extLst>
      <p:ext uri="{BB962C8B-B14F-4D97-AF65-F5344CB8AC3E}">
        <p14:creationId xmlns:p14="http://schemas.microsoft.com/office/powerpoint/2010/main" val="18287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436118" cy="1245844"/>
          </a:xfrm>
        </p:spPr>
        <p:txBody>
          <a:bodyPr>
            <a:normAutofit/>
          </a:bodyPr>
          <a:lstStyle/>
          <a:p>
            <a:r>
              <a:rPr lang="ru-RU" b="0" dirty="0" smtClean="0"/>
              <a:t>узорчатый полоз </a:t>
            </a:r>
            <a:endParaRPr lang="ru-RU" dirty="0"/>
          </a:p>
        </p:txBody>
      </p:sp>
      <p:pic>
        <p:nvPicPr>
          <p:cNvPr id="3074" name="Picture 2" descr="C:\Documents and Settings\Admin\Рабочий стол\0_817fb_2c0abd9c_ori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218" y="3717032"/>
            <a:ext cx="5349588" cy="28698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5" y="1771624"/>
            <a:ext cx="8517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Ещё один общераспространенный тип змеи, который дилетанты путают с гадюкой - так называемый узорчатый полоз (</a:t>
            </a:r>
            <a:r>
              <a:rPr lang="ru-RU" dirty="0" err="1">
                <a:solidFill>
                  <a:schemeClr val="bg1"/>
                </a:solidFill>
              </a:rPr>
              <a:t>Elaphe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dion</a:t>
            </a:r>
            <a:r>
              <a:rPr lang="ru-RU" dirty="0">
                <a:solidFill>
                  <a:schemeClr val="bg1"/>
                </a:solidFill>
              </a:rPr>
              <a:t>). Полоз довольно широко распространен в области, встречается в одинаковой степени и в лесистой пойме, и в степи. В отличие от ужей, предпочитает более сухие, так называемые «суходольные» места. Несмотря на относительно внушительные размеры, около метра в длину, это довольно безобидная, неядовитая змея. Питается мелкими насекомыми, птицами.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желтобрюхий полоз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4716016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Желтобрюхий полоз(</a:t>
            </a:r>
            <a:r>
              <a:rPr lang="ru-RU" dirty="0" err="1" smtClean="0">
                <a:solidFill>
                  <a:schemeClr val="bg1"/>
                </a:solidFill>
              </a:rPr>
              <a:t>Hierophis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caspius</a:t>
            </a:r>
            <a:r>
              <a:rPr lang="ru-RU" dirty="0">
                <a:solidFill>
                  <a:schemeClr val="bg1"/>
                </a:solidFill>
              </a:rPr>
              <a:t>). Такая змея, достигает в длину 2,5 метров. Населяет глубокие степные балки, городские мало посещаемые пустыри. Так же, как и уж, может имитировать нападение на человека и даже сделать якобы укус, который опять-таки оканчивается ничем.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60848"/>
            <a:ext cx="44602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7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160" y="663627"/>
            <a:ext cx="7578994" cy="1485896"/>
          </a:xfrm>
        </p:spPr>
        <p:txBody>
          <a:bodyPr/>
          <a:lstStyle/>
          <a:p>
            <a:r>
              <a:rPr lang="ru-RU" b="0" dirty="0" smtClean="0"/>
              <a:t>Степная гадюка </a:t>
            </a:r>
            <a:endParaRPr lang="ru-RU" dirty="0"/>
          </a:p>
        </p:txBody>
      </p:sp>
      <p:sp>
        <p:nvSpPr>
          <p:cNvPr id="4098" name="AutoShape 2" descr="http://img-fotki.yandex.ru/get/6424/29175385.4/0_817fc_b2998b4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Admin\Рабочий стол\0_817fc_b2998b48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6015" y="2924944"/>
            <a:ext cx="4498450" cy="2547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975" y="91864"/>
            <a:ext cx="8216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Действительно ядовитых змей в регион не так много: всего два.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64904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Степная гадюка (</a:t>
            </a:r>
            <a:r>
              <a:rPr lang="ru-RU" dirty="0" err="1">
                <a:solidFill>
                  <a:schemeClr val="bg1"/>
                </a:solidFill>
              </a:rPr>
              <a:t>Vipera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renardi</a:t>
            </a:r>
            <a:r>
              <a:rPr lang="ru-RU" dirty="0">
                <a:solidFill>
                  <a:schemeClr val="bg1"/>
                </a:solidFill>
              </a:rPr>
              <a:t>) в длину не превышает 60 сантиметров. Населяет сухие степи с мозаичной растительностью. </a:t>
            </a:r>
            <a:r>
              <a:rPr lang="ru-RU" dirty="0" smtClean="0">
                <a:solidFill>
                  <a:schemeClr val="bg1"/>
                </a:solidFill>
              </a:rPr>
              <a:t>Практически </a:t>
            </a:r>
            <a:r>
              <a:rPr lang="ru-RU" dirty="0">
                <a:solidFill>
                  <a:schemeClr val="bg1"/>
                </a:solidFill>
              </a:rPr>
              <a:t>всё случаи так называемых «нападений» этих гадюк на человека на самом деле, </a:t>
            </a:r>
            <a:r>
              <a:rPr lang="ru-RU" dirty="0" smtClean="0">
                <a:solidFill>
                  <a:schemeClr val="bg1"/>
                </a:solidFill>
              </a:rPr>
              <a:t>связаны </a:t>
            </a:r>
            <a:r>
              <a:rPr lang="ru-RU" dirty="0">
                <a:solidFill>
                  <a:schemeClr val="bg1"/>
                </a:solidFill>
              </a:rPr>
              <a:t>с тем, что люди не замечая этих рептилий в высокой траве, сами наступают на </a:t>
            </a:r>
            <a:r>
              <a:rPr lang="ru-RU" dirty="0" smtClean="0">
                <a:solidFill>
                  <a:schemeClr val="bg1"/>
                </a:solidFill>
              </a:rPr>
              <a:t>них.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Укус гадюки довольно болезненный, но не смертельный. Как правило, самочувствие пострадавших от укуса людей даже без специальных мер лечения через 1-2 суток приходит в норму.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Гадюка </a:t>
            </a:r>
            <a:r>
              <a:rPr lang="ru-RU" dirty="0"/>
              <a:t>Никольского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1556792"/>
            <a:ext cx="4402832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Второй вид ядовитых змей нашего региона - гадюка Никольского (</a:t>
            </a:r>
            <a:r>
              <a:rPr lang="ru-RU" dirty="0" err="1">
                <a:solidFill>
                  <a:schemeClr val="bg1"/>
                </a:solidFill>
              </a:rPr>
              <a:t>Vipera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nikolskii</a:t>
            </a:r>
            <a:r>
              <a:rPr lang="ru-RU" dirty="0">
                <a:solidFill>
                  <a:schemeClr val="bg1"/>
                </a:solidFill>
              </a:rPr>
              <a:t>). Редкая для нашего региона (в отличие от Средней Волги) змея, внесена в Красную книгу РФ. Взрослые гадюки питаются обычно мелкими грызунами, землеройками, наземно-гнездящимися птицами и лягушками. </a:t>
            </a:r>
            <a:r>
              <a:rPr lang="ru-RU" dirty="0" smtClean="0">
                <a:solidFill>
                  <a:schemeClr val="bg1"/>
                </a:solidFill>
              </a:rPr>
              <a:t>Тело </a:t>
            </a:r>
            <a:r>
              <a:rPr lang="ru-RU" dirty="0" err="1">
                <a:solidFill>
                  <a:schemeClr val="bg1"/>
                </a:solidFill>
              </a:rPr>
              <a:t>антрацитово</a:t>
            </a:r>
            <a:r>
              <a:rPr lang="ru-RU" dirty="0">
                <a:solidFill>
                  <a:schemeClr val="bg1"/>
                </a:solidFill>
              </a:rPr>
              <a:t>-черного цвета, ядовита, но совершенно не агрессивна.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72816"/>
            <a:ext cx="4078577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30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452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Без паники!!!! 6 видов змей, живущих в Волгоградской области</vt:lpstr>
      <vt:lpstr>обыкновенный уж</vt:lpstr>
      <vt:lpstr>Презентация PowerPoint</vt:lpstr>
      <vt:lpstr>водяной уж</vt:lpstr>
      <vt:lpstr>Презентация PowerPoint</vt:lpstr>
      <vt:lpstr>узорчатый полоз </vt:lpstr>
      <vt:lpstr>желтобрюхий полоз</vt:lpstr>
      <vt:lpstr>Степная гадюка </vt:lpstr>
      <vt:lpstr>Гадюка Никольского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обыкновенный уж</dc:title>
  <dc:creator>Ноут</dc:creator>
  <cp:lastModifiedBy>Ноут</cp:lastModifiedBy>
  <cp:revision>12</cp:revision>
  <dcterms:modified xsi:type="dcterms:W3CDTF">2020-07-20T09:48:57Z</dcterms:modified>
</cp:coreProperties>
</file>