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7EB22-1FCE-4DC3-8989-9811F898A430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EC2FB-DFDD-49A4-8F99-4C4E59DD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C2FB-DFDD-49A4-8F99-4C4E59DD9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8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Gray">
          <a:xfrm>
            <a:off x="755576" y="836712"/>
            <a:ext cx="7772400" cy="17567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Следы животных в зимнем        лесу !</a:t>
            </a:r>
            <a:r>
              <a:rPr lang="ru-RU" dirty="0" smtClean="0"/>
              <a:t>след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7"/>
            <a:ext cx="640080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Сюжетные картинки.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Схематичное изображение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8" name="Picture 2" descr="C:\Users\PC\Desktop\Otpechatki-pravoi-pary-lap-lis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5835" y="1235498"/>
            <a:ext cx="2952330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0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олк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2" name="Picture 2" descr="C:\Users\PC\Desktop\1591841_6bd06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6048671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Следы на снегу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266" name="Picture 2" descr="C:\Users\PC\Desktop\P1180521_thum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82453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Схематичное изображение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290" name="Picture 2" descr="C:\Users\PC\Desktop\ddf7bf01eb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328592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Медведь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314" name="Picture 2" descr="C:\Users\PC\Desktop\1352247745_49c39af885e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33670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42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След на снегу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338" name="Picture 2" descr="C:\Users\PC\Desktop\http--336380374.users.photofile.ru-photo-336380374-96441068-xlarge-117001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5527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913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Схематичное изображение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362" name="Picture 2" descr="C:\Users\PC\Desktop\img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246312"/>
            <a:ext cx="3268887" cy="40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Ёж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86" name="Picture 2" descr="C:\Users\PC\Desktop\44451609_0_b1e3_afdd133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98663"/>
            <a:ext cx="665797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След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410" name="Picture 2" descr="C:\Users\PC\Desktop\Новая папка (3)\pic_1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5256584" cy="29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PC\Desktop\pic_1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41550"/>
            <a:ext cx="5112568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3" y="2060848"/>
            <a:ext cx="8136905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Заяц</a:t>
            </a:r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PC\Desktop\Sledyi-na-snegu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60848"/>
            <a:ext cx="8136905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6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Следы на снегу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C:\Users\PC\Desktop\5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0486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67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Схематичное изображение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Users\PC\Desktop\zajac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840760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94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Белка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C:\Users\PC\Desktop\94674399_zimnyaya_priroda_zimoy_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247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70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След на снегу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C:\Users\PC\Desktop\3958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556793"/>
            <a:ext cx="6096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60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Схематичное изображение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C:\Users\PC\Desktop\sledy-pryjkov-belk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482453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9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Лиса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C:\Users\PC\Desktop\l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6328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Следы на снегу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195" name="Picture 3" descr="C:\Users\PC\Desktop\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912768" cy="439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43</Words>
  <Application>Microsoft Office PowerPoint</Application>
  <PresentationFormat>Экран (4:3)</PresentationFormat>
  <Paragraphs>20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Candara</vt:lpstr>
      <vt:lpstr>Symbol</vt:lpstr>
      <vt:lpstr>Волна</vt:lpstr>
      <vt:lpstr>Следы животных в зимнем        лесу !след</vt:lpstr>
      <vt:lpstr>Заяц</vt:lpstr>
      <vt:lpstr>Следы на снегу</vt:lpstr>
      <vt:lpstr>Схематичное изображение</vt:lpstr>
      <vt:lpstr>Белка</vt:lpstr>
      <vt:lpstr>След на снегу</vt:lpstr>
      <vt:lpstr>Схематичное изображение</vt:lpstr>
      <vt:lpstr>Лиса</vt:lpstr>
      <vt:lpstr>Следы на снегу</vt:lpstr>
      <vt:lpstr>Схематичное изображение</vt:lpstr>
      <vt:lpstr>Волк</vt:lpstr>
      <vt:lpstr>Следы на снегу</vt:lpstr>
      <vt:lpstr>Схематичное изображение</vt:lpstr>
      <vt:lpstr>Медведь</vt:lpstr>
      <vt:lpstr>След на снегу</vt:lpstr>
      <vt:lpstr>Схематичное изображение</vt:lpstr>
      <vt:lpstr>Ёж</vt:lpstr>
      <vt:lpstr>След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Ноут</cp:lastModifiedBy>
  <cp:revision>10</cp:revision>
  <dcterms:created xsi:type="dcterms:W3CDTF">2001-12-31T23:38:25Z</dcterms:created>
  <dcterms:modified xsi:type="dcterms:W3CDTF">2020-05-05T13:25:41Z</dcterms:modified>
</cp:coreProperties>
</file>