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4" r:id="rId8"/>
    <p:sldId id="263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4368808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тему: «Нестандартные приемы в рисовании»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Точечная техника</a:t>
            </a:r>
            <a:endParaRPr lang="ru-RU" dirty="0"/>
          </a:p>
        </p:txBody>
      </p:sp>
      <p:pic>
        <p:nvPicPr>
          <p:cNvPr id="22530" name="Picture 2" descr="C:\Users\MOU-CDT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57" y="1285860"/>
            <a:ext cx="5383246" cy="538324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15328" cy="78581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Рисование с использованием пищевой пленки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554" name="Picture 2" descr="C:\Users\MOU-CDT\Desktop\DSC019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87721" y="1600200"/>
            <a:ext cx="7113303" cy="51149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142984"/>
            <a:ext cx="5643602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Монотипия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881477/aca75a61-40cc-4ee5-b8df-4f3e2ffb2d8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86742" cy="5572164"/>
          </a:xfrm>
          <a:prstGeom prst="rect">
            <a:avLst/>
          </a:prstGeom>
          <a:noFill/>
        </p:spPr>
      </p:pic>
      <p:sp>
        <p:nvSpPr>
          <p:cNvPr id="1028" name="AutoShape 4" descr="C:\Users\MOU-CDT\Desktop\1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Акварель и тушь</a:t>
            </a:r>
            <a:endParaRPr lang="ru-RU" dirty="0"/>
          </a:p>
        </p:txBody>
      </p:sp>
      <p:pic>
        <p:nvPicPr>
          <p:cNvPr id="14338" name="Picture 2" descr="C:\Users\MOU-CDT\Desktop\6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24946"/>
            <a:ext cx="7429552" cy="52568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Акрил с добавлением гуаши</a:t>
            </a:r>
            <a:endParaRPr lang="ru-RU" dirty="0"/>
          </a:p>
        </p:txBody>
      </p:sp>
      <p:pic>
        <p:nvPicPr>
          <p:cNvPr id="16385" name="Picture 1" descr="C:\Users\MOU-CDT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1" name="Picture 1" descr="C:\Users\MOU-CDT\Desktop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907" y="357166"/>
            <a:ext cx="838205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Рисунок нитками</a:t>
            </a:r>
            <a:endParaRPr lang="ru-RU" dirty="0"/>
          </a:p>
        </p:txBody>
      </p:sp>
      <p:pic>
        <p:nvPicPr>
          <p:cNvPr id="18434" name="Picture 2" descr="C:\Users\MOU-CDT\Desktop\12464_59424706d2773b221d021eaacbd78db8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3376"/>
            <a:ext cx="6179696" cy="54974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MOU-CDT\Desktop\кляксография-1200x8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8541" y="714356"/>
            <a:ext cx="8526863" cy="59859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Мятый рисунок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MOU-CDT\Desktop\Krokysi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8001024" cy="55007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2828916" cy="5940444"/>
          </a:xfrm>
        </p:spPr>
        <p:txBody>
          <a:bodyPr/>
          <a:lstStyle/>
          <a:p>
            <a:r>
              <a:rPr lang="ru-RU" dirty="0" smtClean="0"/>
              <a:t>Рисунок зубной щеткой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21506" name="Picture 2" descr="C:\Users\MOU-CDT\Desktop\55e558ad18f74de7f20a3c0cb0c65bc8--art-club-pencil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4629523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на тему: «Нестандартные приемы в рисовании»</vt:lpstr>
      <vt:lpstr>Монотипия </vt:lpstr>
      <vt:lpstr>Акварель и тушь</vt:lpstr>
      <vt:lpstr>Акрил с добавлением гуаши</vt:lpstr>
      <vt:lpstr>Презентация PowerPoint</vt:lpstr>
      <vt:lpstr>Рисунок нитками</vt:lpstr>
      <vt:lpstr>Презентация PowerPoint</vt:lpstr>
      <vt:lpstr>Мятый рисунок</vt:lpstr>
      <vt:lpstr>Рисунок зубной щеткой</vt:lpstr>
      <vt:lpstr>Точечная техника</vt:lpstr>
      <vt:lpstr>Рисование с использованием пищевой пленки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MOU-CDT</dc:creator>
  <cp:lastModifiedBy>Ноут</cp:lastModifiedBy>
  <cp:revision>9</cp:revision>
  <dcterms:created xsi:type="dcterms:W3CDTF">2020-04-08T06:11:13Z</dcterms:created>
  <dcterms:modified xsi:type="dcterms:W3CDTF">2020-04-08T09:00:38Z</dcterms:modified>
</cp:coreProperties>
</file>