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68" r:id="rId4"/>
    <p:sldId id="269" r:id="rId5"/>
    <p:sldId id="270" r:id="rId6"/>
    <p:sldId id="271" r:id="rId7"/>
    <p:sldId id="272" r:id="rId8"/>
    <p:sldId id="273" r:id="rId9"/>
    <p:sldId id="300" r:id="rId10"/>
    <p:sldId id="301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302" r:id="rId24"/>
    <p:sldId id="286" r:id="rId25"/>
    <p:sldId id="287" r:id="rId26"/>
    <p:sldId id="288" r:id="rId27"/>
    <p:sldId id="303" r:id="rId28"/>
    <p:sldId id="304" r:id="rId29"/>
    <p:sldId id="289" r:id="rId30"/>
    <p:sldId id="305" r:id="rId31"/>
    <p:sldId id="290" r:id="rId32"/>
    <p:sldId id="306" r:id="rId33"/>
    <p:sldId id="307" r:id="rId34"/>
    <p:sldId id="308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26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08.04.2020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gabor.com/" TargetMode="External"/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vatanplus.com/files/resources/original/56aefc7ab44ab1529b8a3f72.pn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971600" y="1815207"/>
            <a:ext cx="7200800" cy="1829817"/>
            <a:chOff x="1115616" y="2146448"/>
            <a:chExt cx="7165477" cy="238913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3261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5400" b="1" dirty="0" smtClean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Животные в зимнем лесу</a:t>
              </a:r>
              <a:r>
                <a:rPr lang="ru-RU" sz="6000" b="1" dirty="0" smtClean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</a:t>
              </a:r>
              <a:endParaRPr lang="ru-RU" sz="60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570502" y="3932804"/>
              <a:ext cx="6468969" cy="602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dirty="0" smtClean="0"/>
              <a:t>Заяц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0178" name="Picture 2" descr="https://img5.goodfon.ru/wallpaper/nbig/c/6a/zaiats-zaichik-zima-sneg-beli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7128792" cy="4549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25800"/>
          </a:xfrm>
        </p:spPr>
        <p:txBody>
          <a:bodyPr/>
          <a:lstStyle/>
          <a:p>
            <a:pPr marL="45720" indent="0"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Заяц к зиме меняет летнюю серую шубку на зимнюю белую. Белая одёжка на снегу неприметна, и мех у неё более густой, тёплый. А как зайцу скакать и в снег не проваливаться? В этом ему тоже помогает густой зимний мех: лапки зайца от этого меха становятся широкими — словно они в тапки обуты. Такими лапами заяц по снегу бежит, как будто в лыжах по лыжне скользит, не проваливается. А ещё заячьи лапки выделяют специальный жир, чтобы снег на них не налипал. Заячья зимняя еда — тонкие веточки и кора деревьев. Греется заяц в снежных норах. Зарывается в снег, мордочкой к выходу из норки ложится и так весь день сидит. А ночью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вылазит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в поисках еды.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Picture 7" descr="f_182299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00438"/>
            <a:ext cx="2928958" cy="278608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6148" name="Picture 4" descr="C:\Documents and Settings\Наташа\Рабочий стол\октябрь\s120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500438"/>
            <a:ext cx="4238626" cy="280960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Заячьи следы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 descr="C:\Documents and Settings\Наташа\Рабочий стол\2457b47f05fb278e0a03658ebe87e434--winter-time-winter-sno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285860"/>
            <a:ext cx="2832471" cy="5000660"/>
          </a:xfrm>
          <a:prstGeom prst="rect">
            <a:avLst/>
          </a:prstGeom>
          <a:noFill/>
        </p:spPr>
      </p:pic>
      <p:pic>
        <p:nvPicPr>
          <p:cNvPr id="7171" name="Picture 3" descr="C:\Documents and Settings\Наташа\Рабочий стол\0_1ec7b8_c7290494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1285860"/>
            <a:ext cx="5857916" cy="50006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Отгадай загадку: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400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/>
              </a:rPr>
              <a:t>Кто по ёлкам ловко скачет</a:t>
            </a:r>
          </a:p>
          <a:p>
            <a:pPr algn="ctr">
              <a:buNone/>
            </a:pPr>
            <a:r>
              <a:rPr lang="ru-RU" sz="4400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/>
              </a:rPr>
              <a:t>И взлетает на дубы?</a:t>
            </a:r>
          </a:p>
          <a:p>
            <a:pPr algn="ctr">
              <a:buNone/>
            </a:pPr>
            <a:r>
              <a:rPr lang="ru-RU" sz="4400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/>
              </a:rPr>
              <a:t>Кто в дупле орехи прячет,</a:t>
            </a:r>
          </a:p>
          <a:p>
            <a:pPr algn="ctr">
              <a:buNone/>
            </a:pPr>
            <a:r>
              <a:rPr lang="ru-RU" sz="4400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/>
              </a:rPr>
              <a:t>Сушит на зиму грибы?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Белка</a:t>
            </a:r>
            <a:endParaRPr lang="ru-RU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 descr="C:\Documents and Settings\Наташа\Рабочий стол\Squirrel-in-the-winter-snow-moss_1920x1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85860"/>
            <a:ext cx="8195681" cy="51223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txBody>
          <a:bodyPr/>
          <a:lstStyle/>
          <a:p>
            <a:pPr marL="45720" indent="0"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Белка к зиме готовится всю осень. Она припрятывает на деревьях и в земле ягоды, грибы, жёлуди. А зимой даже сквозь снег белка-хозяюшка по запаху находит свои «кладовые». Но питается она не только осенними припасами. Любимое зимнее лакомство белки — шишки. Из еловых и сосновых шишек белка выедает все семена, ловко отгрызая твёрдые чешуйки острыми зубками. В самые лютые морозы белочка и вовсе из дупла не показывается, дремлет и днём, и ночью, свернувшись калачиком.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 descr="C:\Documents and Settings\Наташа\Рабочий стол\69815c985000e908aeb3b674ad5343c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2928934"/>
            <a:ext cx="3857652" cy="3429024"/>
          </a:xfrm>
          <a:prstGeom prst="rect">
            <a:avLst/>
          </a:prstGeom>
          <a:noFill/>
        </p:spPr>
      </p:pic>
      <p:pic>
        <p:nvPicPr>
          <p:cNvPr id="10243" name="Picture 3" descr="C:\Documents and Settings\Наташа\Рабочий стол\5307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928934"/>
            <a:ext cx="452585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Следы белки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266" name="Picture 2" descr="C:\Documents and Settings\Наташа\Рабочий стол\0007-010-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6083183" cy="4929222"/>
          </a:xfrm>
          <a:prstGeom prst="rect">
            <a:avLst/>
          </a:prstGeom>
          <a:noFill/>
        </p:spPr>
      </p:pic>
      <p:pic>
        <p:nvPicPr>
          <p:cNvPr id="11267" name="Picture 3" descr="C:\Documents and Settings\Наташа\Рабочий стол\Screenshot_1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002" y="1428736"/>
            <a:ext cx="3493964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1444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Отгадай загадку: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268667"/>
          </a:xfrm>
        </p:spPr>
        <p:txBody>
          <a:bodyPr/>
          <a:lstStyle/>
          <a:p>
            <a:pPr algn="ctr">
              <a:buNone/>
            </a:pPr>
            <a:r>
              <a:rPr lang="ru-RU" sz="4000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cs typeface="Arial"/>
              </a:rPr>
              <a:t>Летом по лесу гуляет,</a:t>
            </a:r>
          </a:p>
          <a:p>
            <a:pPr algn="ctr">
              <a:buNone/>
            </a:pPr>
            <a:r>
              <a:rPr lang="ru-RU" sz="4000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cs typeface="Arial"/>
              </a:rPr>
              <a:t>Зимой в берлоге отдыхает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Наташа\Рабочий стол\октябрь\431563-Kycb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52699" cy="585791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3143272"/>
          </a:xfrm>
        </p:spPr>
        <p:txBody>
          <a:bodyPr/>
          <a:lstStyle/>
          <a:p>
            <a:pPr marL="45720" indent="0"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Медведь — зверь огромный и всеядный. Представь, как тяжело ему было бы зимой найти себе пропитание, когда нет ягод, орехов, желудей — основной его пищи. Вот он и засыпает на всю зиму в берлоге. Место для берлоги выбирает непроходимое, рядом с болотом. Сама берлога — это укрытие под поваленным деревом. Стаскивает мишка туда хворост, а дно выстилает толстым слоем мха. Уляжется медведь, а потом берлогу снегом засыплет — и будет она словно сугроб.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3314" name="Picture 2" descr="C:\Documents and Settings\Наташа\Рабочий стол\berlogi_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876"/>
            <a:ext cx="4197457" cy="2786062"/>
          </a:xfrm>
          <a:prstGeom prst="rect">
            <a:avLst/>
          </a:prstGeom>
          <a:noFill/>
        </p:spPr>
      </p:pic>
      <p:pic>
        <p:nvPicPr>
          <p:cNvPr id="13315" name="Picture 3" descr="C:\Documents and Settings\Наташа\Рабочий стол\i_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876"/>
            <a:ext cx="3983985" cy="277119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2928958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Зимний лес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71942"/>
            <a:ext cx="8229600" cy="205422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2" name="Picture 2" descr="https://photoclub.by/images/main55/559492_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848872" cy="523689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1438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Берлога зимой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40" name="Picture 4" descr="C:\Documents and Settings\Наташа\Рабочий стол\октябрь\0_14f3b7_73cd0d52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5167315" cy="4667184"/>
          </a:xfrm>
          <a:prstGeom prst="rect">
            <a:avLst/>
          </a:prstGeom>
          <a:noFill/>
        </p:spPr>
      </p:pic>
      <p:pic>
        <p:nvPicPr>
          <p:cNvPr id="14341" name="Picture 5" descr="C:\Documents and Settings\Наташа\Рабочий стол\октябрь\спящий-медведь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714488"/>
            <a:ext cx="4986860" cy="46434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Во время зимнего сна у медведиц рождаются медвежата. Крохотные: медвежонок — размером с три твоих ладошки. Они сосут мамино молоко до прихода весны. А как проснутся, впервые увидят солнышко!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362" name="Picture 2" descr="C:\Documents and Settings\Наташа\Рабочий стол\октябрь\32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857364"/>
            <a:ext cx="6528354" cy="414672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Кто ещё зимой спит?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6" name="Picture 2" descr="C:\Documents and Settings\Наташа\Рабочий стол\x_99f2a6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929066"/>
            <a:ext cx="4429156" cy="2437604"/>
          </a:xfrm>
          <a:prstGeom prst="rect">
            <a:avLst/>
          </a:prstGeom>
          <a:noFill/>
        </p:spPr>
      </p:pic>
      <p:pic>
        <p:nvPicPr>
          <p:cNvPr id="16387" name="Picture 3" descr="C:\Documents and Settings\Наташа\Рабочий стол\7ab8f5928ab26e8324e5bd509af84e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29066"/>
            <a:ext cx="3714776" cy="24129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42910" y="1000108"/>
            <a:ext cx="7858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Ежа зимой в лесу не встретишь. Ведь с приходом холодов пропадает для него в лесу всякий корм: червяки и ящерицы в землю попрятались, жуки под корой оцепенели, лягушки на дне пруда в ил зарылись. Поэтому осенью ёж плотно закрывает вход в свою подземную нору, сворачивается клубочком и засыпает на всю зиму. У каждого ежа — своя нора. Чтобы крепко спать зимой, ёж должен за лето нагулять жирок, ведь всю зиму он не будет ничего кушать.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Отгадай загадку: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Дружбу водит лишь с лисой,</a:t>
            </a:r>
            <a:br>
              <a:rPr lang="ru-RU" dirty="0" smtClean="0"/>
            </a:br>
            <a:r>
              <a:rPr lang="ru-RU" dirty="0" smtClean="0"/>
              <a:t>Этот зверь сердитый, злой.</a:t>
            </a:r>
            <a:br>
              <a:rPr lang="ru-RU" dirty="0" smtClean="0"/>
            </a:br>
            <a:r>
              <a:rPr lang="ru-RU" dirty="0" smtClean="0"/>
              <a:t>Он зубами щёлк да щёлк,</a:t>
            </a:r>
            <a:br>
              <a:rPr lang="ru-RU" dirty="0" smtClean="0"/>
            </a:br>
            <a:r>
              <a:rPr lang="ru-RU" dirty="0" smtClean="0"/>
              <a:t>Очень страшный серый ...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8610"/>
          </a:xfrm>
        </p:spPr>
        <p:txBody>
          <a:bodyPr/>
          <a:lstStyle/>
          <a:p>
            <a:pPr marL="45720" indent="0"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ВОЛК 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Волк, как и другие лесные животные, отращивает на зиму мех потеплее да попушистее. И когда спит на морозе, нос хвостом закрывает. А когда волк по снегу бежит, лапы у него холодные — чуть теплее, чем сам снег. Но для волка это обычное дело, не боятся холода волчьи лапы. Основная пища волков — это кабаны, олени, лоси. В суровые зимы волчьи семьи объединяются друг с другом и становятся стаями. Стаей охотиться легче, чем в одиночку. Охотятся волки по ночам.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410" name="Picture 2" descr="C:\Documents and Settings\Наташа\Рабочий стол\октябрь\341984-sepik_1600x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786058"/>
            <a:ext cx="6215106" cy="36433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https://i.mycdn.me/i?r=AyH4iRPQ2q0otWIFepML2LxRaNaBaxFXeeeZRxYUamAR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129615" cy="666936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Волчьи следы</a:t>
            </a:r>
            <a:endParaRPr lang="ru-RU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C:\Documents and Settings\Наташа\Рабочий стол\12010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928802"/>
            <a:ext cx="5367862" cy="4500594"/>
          </a:xfrm>
          <a:prstGeom prst="rect">
            <a:avLst/>
          </a:prstGeom>
          <a:noFill/>
        </p:spPr>
      </p:pic>
      <p:pic>
        <p:nvPicPr>
          <p:cNvPr id="1027" name="Picture 3" descr="C:\Documents and Settings\Наташа\Рабочий стол\lapy-sobaki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69360" y="2751602"/>
            <a:ext cx="4508496" cy="286289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Отгадай загадку: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Оленям брат. Рога – лопаты.</a:t>
            </a:r>
            <a:br>
              <a:rPr lang="ru-RU" dirty="0" smtClean="0"/>
            </a:br>
            <a:r>
              <a:rPr lang="ru-RU" dirty="0" smtClean="0"/>
              <a:t>Сам очень крупный. Нос горбатый.</a:t>
            </a:r>
            <a:br>
              <a:rPr lang="ru-RU" dirty="0" smtClean="0"/>
            </a:br>
            <a:r>
              <a:rPr lang="ru-RU" dirty="0" smtClean="0"/>
              <a:t>Хоть вид суровый, но не хмурый.</a:t>
            </a:r>
            <a:br>
              <a:rPr lang="ru-RU" dirty="0" smtClean="0"/>
            </a:br>
            <a:r>
              <a:rPr lang="ru-RU" dirty="0" smtClean="0"/>
              <a:t>Окрас же шерсти - тёмно-бурый.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dirty="0" smtClean="0"/>
              <a:t>Лось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3250" name="Picture 2" descr="https://avatars.mds.yandex.net/get-pdb/195449/ab30a136-928b-49a0-84f3-7d6b5b438daa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88832" cy="4975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9982"/>
          </a:xfrm>
        </p:spPr>
        <p:txBody>
          <a:bodyPr/>
          <a:lstStyle/>
          <a:p>
            <a:pPr marL="45720" indent="0"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Даже такому лесному великану, как лосю, зима приносит хлопоты. Длинные ноги утопают в сугробах — не побегаешь. А как от волков спасаться? Вот и приходится лосю зимой уходит в леса, где снег не такой глубокий. Лоси — травоядные животные. Зимой они находят траву под снегом, грызут веточки и кору деревьев. Обязательно в их меню входит соль. За ней они могут выходит на берег моря или даже слизывать соль с обочин дорог.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 descr="https://i.mycdn.me/image?id=862431212531&amp;t=3&amp;plc=WEB&amp;tkn=*3QEbIv0H9sMy07XUzJEC-MLgbL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714620"/>
            <a:ext cx="3857652" cy="37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Наташа\Рабочий стол\октябрь\1447332273_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714620"/>
            <a:ext cx="4286200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Как звери в лесу зимуют?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Наташа\Рабочий стол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7577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Отгадай загадку: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Я с рожденья благородный,</a:t>
            </a:r>
          </a:p>
          <a:p>
            <a:pPr algn="ctr"/>
            <a:r>
              <a:rPr lang="ru-RU" dirty="0" smtClean="0"/>
              <a:t> Крупный, стройный, быстроходный. </a:t>
            </a:r>
          </a:p>
          <a:p>
            <a:pPr algn="ctr"/>
            <a:r>
              <a:rPr lang="ru-RU" dirty="0" smtClean="0"/>
              <a:t>Изо лба растут деревья… </a:t>
            </a:r>
          </a:p>
          <a:p>
            <a:pPr algn="ctr"/>
            <a:r>
              <a:rPr lang="ru-RU" dirty="0" smtClean="0"/>
              <a:t>Угадайте: Что за зверь я?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txBody>
          <a:bodyPr/>
          <a:lstStyle/>
          <a:p>
            <a:pPr marL="45720" indent="0"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Самцы оленей гордо носят рога всю зиму. Но каждую весну они сбрасывают рога, а на их месте за лето вырастают новые. Зимой олени уходят в леса, где снега поменьше: так легче и убегать от хищников, и корм добывать. Самки с оленятами живут стадами, а самцы по одиночке. Зимнее меню оленей — веточки деревьев, трава и лишайник, укрытые снегом. Лишайник этот так и называют — «олений мох».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Documents and Settings\Наташа\Рабочий стол\s1200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000372"/>
            <a:ext cx="4214842" cy="3357586"/>
          </a:xfrm>
          <a:prstGeom prst="rect">
            <a:avLst/>
          </a:prstGeom>
          <a:noFill/>
        </p:spPr>
      </p:pic>
      <p:pic>
        <p:nvPicPr>
          <p:cNvPr id="3075" name="Picture 3" descr="C:\Documents and Settings\Наташа\Рабочий стол\s1200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000372"/>
            <a:ext cx="4325314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зимуют змеи.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smtClean="0"/>
              <a:t>В холодных районах они зимуют группами, выбирая для этого удобное и максимально защищенное место. Это могут быть: расщелины в скалах, брошенные норы грызунов, корни деревьев, стога сена и т д.</a:t>
            </a:r>
          </a:p>
          <a:p>
            <a:r>
              <a:rPr lang="ru-RU" sz="1800" dirty="0" smtClean="0"/>
              <a:t>Змея спит до тех пор, пока не станет тепло. Ее сон не ограничен временными рамками. С наступлением тепла она просыпается, выползает из укрытия согревается на солнце.</a:t>
            </a:r>
            <a:endParaRPr lang="ru-RU" sz="1800" dirty="0"/>
          </a:p>
        </p:txBody>
      </p:sp>
      <p:sp>
        <p:nvSpPr>
          <p:cNvPr id="57346" name="AutoShape 2" descr="https://russianwave.com.cy/wp-content/uploads/2019/04/DPP07DD07050E2719-2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48" name="AutoShape 4" descr="https://russianwave.com.cy/wp-content/uploads/2019/04/DPP07DD07050E2719-2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0" name="Picture 6" descr="https://pets2.me/media/res/2/3/8/8/8/23888.pb8lp0.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429000"/>
            <a:ext cx="4430228" cy="2948211"/>
          </a:xfrm>
          <a:prstGeom prst="rect">
            <a:avLst/>
          </a:prstGeom>
          <a:noFill/>
        </p:spPr>
      </p:pic>
      <p:sp>
        <p:nvSpPr>
          <p:cNvPr id="57352" name="AutoShape 8" descr="https://topref.ru/main/images/150234/m1d2e030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4" name="Picture 10" descr="http://900igr.net/up/datas/123194/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429000"/>
            <a:ext cx="3552394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зимуют лягушки.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sz="1800" dirty="0" smtClean="0"/>
          </a:p>
          <a:p>
            <a:r>
              <a:rPr lang="ru-RU" sz="1800" dirty="0" smtClean="0"/>
              <a:t>Лягушки — уникальные создания природы. Есть две группы: одни зимуют в прудах, в воде, другие — на суше. Водные зарываются в ил, где может быть и плюсовая температура. Но наземные лягушки почти всегда </a:t>
            </a:r>
            <a:r>
              <a:rPr lang="ru-RU" sz="1800" dirty="0" err="1" smtClean="0"/>
              <a:t>замерзают,у</a:t>
            </a:r>
            <a:r>
              <a:rPr lang="ru-RU" sz="1800" dirty="0" smtClean="0"/>
              <a:t> них появляется состояние анабиоза — полного оцепенения до весны. Они обладают способностью к замерзанию и даже промерзанию. А как только солнце прогреет поверхность до комфортной для квакуши температуры, она моментально начинает активный образ жизни</a:t>
            </a:r>
            <a:endParaRPr lang="ru-RU" sz="1800" dirty="0"/>
          </a:p>
        </p:txBody>
      </p:sp>
      <p:pic>
        <p:nvPicPr>
          <p:cNvPr id="56322" name="Picture 2" descr="https://avatars.mds.yandex.net/get-zen_doc/50335/pub_5dd6ad643efb4d2736dc1ca9_5dd6fc5fd9fa153cb6e54738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77072"/>
            <a:ext cx="4200466" cy="2520280"/>
          </a:xfrm>
          <a:prstGeom prst="rect">
            <a:avLst/>
          </a:prstGeom>
          <a:noFill/>
        </p:spPr>
      </p:pic>
      <p:pic>
        <p:nvPicPr>
          <p:cNvPr id="56324" name="Picture 4" descr="https://img.7dach.ru/image/1200/00/00/71/2013/03/17/48093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149080"/>
            <a:ext cx="2952328" cy="2275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зимуют насекомые.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b="1" i="1" dirty="0" smtClean="0">
                <a:latin typeface="Calibri" pitchFamily="34" charset="0"/>
                <a:cs typeface="Calibri" pitchFamily="34" charset="0"/>
              </a:rPr>
              <a:t>Насекомые спрятались в разные щели, в старые дупла, забились в щелки в коре деревьев и кустов. Спрятались под листвой, зимуют в сухих пнях и корягах. Они и возле нас зимуют. Прилетают в подвалы домов, своими длинными ножками прицепятся к потолку, к стенам и так спят всю зиму.</a:t>
            </a:r>
          </a:p>
          <a:p>
            <a:r>
              <a:rPr lang="ru-RU" sz="1800" b="1" i="1" dirty="0" smtClean="0">
                <a:latin typeface="Calibri" pitchFamily="34" charset="0"/>
                <a:cs typeface="Calibri" pitchFamily="34" charset="0"/>
              </a:rPr>
              <a:t>Многие бабочки проводят зиму в стадии куколки или  яйца. Очень маленькое, оно помещается в самых укромных и недоступных местах.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latin typeface="Calibri" pitchFamily="34" charset="0"/>
                <a:cs typeface="Calibri" pitchFamily="34" charset="0"/>
              </a:rPr>
              <a:t>Зимующие куколки выдерживают температуру до – 90 градусов и из них потом развиваются нормальные бабочки. </a:t>
            </a:r>
          </a:p>
          <a:p>
            <a:pPr>
              <a:buFontTx/>
              <a:buNone/>
              <a:defRPr/>
            </a:pPr>
            <a:r>
              <a:rPr lang="ru-RU" sz="1800" b="1" i="1" dirty="0" smtClean="0">
                <a:latin typeface="Calibri" pitchFamily="34" charset="0"/>
                <a:cs typeface="Calibri" pitchFamily="34" charset="0"/>
              </a:rPr>
              <a:t>     </a:t>
            </a:r>
            <a:endParaRPr lang="ru-RU" sz="1800" b="1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Рисунок 3" descr="гусен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077072"/>
            <a:ext cx="2232248" cy="2621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https://www.maam.ru/upload/blogs/detsad-234516-1506782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265712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357190"/>
          </a:xfrm>
        </p:spPr>
        <p:txBody>
          <a:bodyPr/>
          <a:lstStyle/>
          <a:p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Наташа\Рабочий стол\1467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786322"/>
            <a:ext cx="2088398" cy="1635911"/>
          </a:xfrm>
          <a:prstGeom prst="rect">
            <a:avLst/>
          </a:prstGeom>
          <a:noFill/>
        </p:spPr>
      </p:pic>
      <p:pic>
        <p:nvPicPr>
          <p:cNvPr id="4101" name="Picture 5" descr="C:\Documents and Settings\Наташа\Рабочий стол\9bf7055e8ca4424be4aee347d895bd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786322"/>
            <a:ext cx="1773553" cy="1643074"/>
          </a:xfrm>
          <a:prstGeom prst="rect">
            <a:avLst/>
          </a:prstGeom>
          <a:noFill/>
        </p:spPr>
      </p:pic>
      <p:pic>
        <p:nvPicPr>
          <p:cNvPr id="4102" name="Picture 6" descr="C:\Documents and Settings\Наташа\Рабочий стол\495_27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786322"/>
            <a:ext cx="2038593" cy="1643074"/>
          </a:xfrm>
          <a:prstGeom prst="rect">
            <a:avLst/>
          </a:prstGeom>
          <a:noFill/>
        </p:spPr>
      </p:pic>
      <p:pic>
        <p:nvPicPr>
          <p:cNvPr id="4103" name="Picture 7" descr="C:\Documents and Settings\Наташа\Рабочий стол\default-F1FB95B0-F4BB-E587-4C1B-D37B918E70E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786322"/>
            <a:ext cx="2238364" cy="167877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472" y="1071546"/>
            <a:ext cx="807249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Лесник</a:t>
            </a:r>
            <a:r>
              <a:rPr lang="ru-RU" sz="3200" dirty="0" smtClean="0"/>
              <a:t> </a:t>
            </a:r>
            <a:r>
              <a:rPr lang="ru-RU" dirty="0" smtClean="0"/>
              <a:t>— это сотрудник лесничества, работник  государственной лесной охраны. Лес и его обитатели нуждаются в защите от браконьеров, незаконной вырубки, пожаров. Лесник обеспечивает эту защиту. За каждым лесником закреплен участок леса – лесной обход, – за который он и отвечает. Лесник не только борется с нарушителями, но и  организует человеческую деятельность в лесу: руководит процессом посадки леса, массовым сбором семян и плодов,  участвует в отведении делянок под вырубку, лесосек под пастбища и сенокосы и т.д. </a:t>
            </a:r>
            <a:r>
              <a:rPr lang="ru-RU" b="1" dirty="0" smtClean="0"/>
              <a:t>Лесники – это лесные заступники</a:t>
            </a:r>
            <a:r>
              <a:rPr lang="ru-RU" dirty="0" smtClean="0"/>
              <a:t>. И бескрайняя тайга, и малые перелески, и городские лесопарки, и глухие леса, где до ближайшего города сотни километров – все они нуждаются в помощи этих людей.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60406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Как лесники помогают животным зимой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C:\Documents and Settings\Наташа\Рабочий стол\1c75fde29c3dcc9e1991db17aed1be1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85926"/>
            <a:ext cx="7601514" cy="426367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Наташа\Рабочий стол\a6d79d4e4aee7762b20d0304c8f5bb6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266287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Наташа\Рабочий стол\h-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72466" cy="59900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Наташа\Рабочий стол\mini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143932" cy="580380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Отгадай загадку: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714480" y="1600201"/>
            <a:ext cx="5715040" cy="2971808"/>
          </a:xfrm>
        </p:spPr>
        <p:txBody>
          <a:bodyPr/>
          <a:lstStyle/>
          <a:p>
            <a:pPr algn="ctr">
              <a:buNone/>
            </a:pPr>
            <a:r>
              <a:rPr lang="ru-RU" sz="3600" b="1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cs typeface="Arial"/>
              </a:rPr>
              <a:t>Всех зверей она хитрей,</a:t>
            </a:r>
          </a:p>
          <a:p>
            <a:pPr algn="ctr">
              <a:buNone/>
            </a:pPr>
            <a:r>
              <a:rPr lang="ru-RU" sz="3600" b="1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cs typeface="Arial"/>
              </a:rPr>
              <a:t> Шубка рыжая на ней.</a:t>
            </a:r>
          </a:p>
          <a:p>
            <a:pPr algn="ctr">
              <a:buNone/>
            </a:pPr>
            <a:r>
              <a:rPr lang="ru-RU" sz="3600" b="1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cs typeface="Arial"/>
              </a:rPr>
              <a:t>Пышный хвост - её краса,</a:t>
            </a:r>
          </a:p>
          <a:p>
            <a:pPr algn="ctr">
              <a:buNone/>
            </a:pPr>
            <a:r>
              <a:rPr lang="ru-RU" sz="3600" b="1" kern="10" dirty="0" smtClean="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cs typeface="Arial"/>
              </a:rPr>
              <a:t>А зовут её ...</a:t>
            </a:r>
          </a:p>
          <a:p>
            <a:endParaRPr lang="ru-RU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Наташа\Рабочий стол\2012-10-20-13-19-24-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6808" cy="592933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Наташа\Рабочий стол\04d71b9ad649067fd6cf43e4bd1e50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71156" cy="600079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Наташа\Рабочий стол\14345101-600x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178098" cy="599602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Documents and Settings\Наташа\Рабочий стол\img2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5"/>
            <a:ext cx="814393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109128" y="1905555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3019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Вы можете использовать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данное оформление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для создания своих презентаций,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но в своей презентации вы должны указать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источник 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err="1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области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hlinkClick r:id="rId2"/>
                </a:rPr>
                <a:t> http://linda6035.ucoz.ru/</a:t>
              </a:r>
              <a:r>
                <a:rPr lang="ru-RU" sz="2000" dirty="0" smtClean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 smtClean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 smtClean="0">
                  <a:solidFill>
                    <a:schemeClr val="accent1">
                      <a:lumMod val="75000"/>
                    </a:schemeClr>
                  </a:solidFill>
                  <a:latin typeface="Monotype Corsiva" pitchFamily="66" charset="0"/>
                  <a:cs typeface="Arial" charset="0"/>
                </a:rPr>
                <a:t> </a:t>
              </a:r>
              <a:endParaRPr lang="ru-RU" sz="2000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44843" y="753719"/>
            <a:ext cx="6480720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Информационные источники</a:t>
            </a:r>
          </a:p>
          <a:p>
            <a:pPr lvl="0" algn="ctr">
              <a:spcAft>
                <a:spcPts val="10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Автор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фонов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Ольга Бор 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  <a:hlinkClick r:id="rId3"/>
              </a:rPr>
              <a:t>http://www.olgabor.com</a:t>
            </a:r>
            <a:r>
              <a:rPr lang="ru-RU" u="sng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cs typeface="Times New Roman"/>
                <a:hlinkClick r:id="rId3"/>
              </a:rPr>
              <a:t>/</a:t>
            </a:r>
            <a:endParaRPr lang="ru-RU" u="sng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lvl="0" algn="ctr">
              <a:spcAft>
                <a:spcPts val="10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ea typeface="Calibri"/>
                <a:hlinkClick r:id="rId4"/>
              </a:rPr>
              <a:t>Рамка</a:t>
            </a:r>
            <a:endParaRPr lang="ru-RU" u="sng" dirty="0" smtClean="0">
              <a:solidFill>
                <a:schemeClr val="accent1">
                  <a:lumMod val="75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f9cbda36c3cc3711bb06da28891ce9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7454592" cy="5480962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/>
          <a:lstStyle/>
          <a:p>
            <a:pPr marL="45720" indent="0" algn="l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                                           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Лиса зимой — краса! Хвост у неё становится ещё пушистее. Он то и помогает лисице зимой согреваться, ведь спит она прямо на снегу, да хвостом укрывается. Меню у лисы и летом, и зимой одно — мыши и зайцы. На них она и охотится, и глубокий снег лисе не помеха. Представь себе, рыжая хищница может прыгнуть в сугроб выше тебя ростом, и на самом его дне поймать мышь. </a:t>
            </a:r>
            <a:endParaRPr lang="ru-RU" sz="2000" dirty="0"/>
          </a:p>
        </p:txBody>
      </p:sp>
      <p:pic>
        <p:nvPicPr>
          <p:cNvPr id="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71744"/>
            <a:ext cx="4645905" cy="3881448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3074" name="Picture 2" descr="C:\Documents and Settings\Наташа\Рабочий стол\октябрь\original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571744"/>
            <a:ext cx="4013894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Следы лисы на снегу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C:\Documents and Settings\Наташа\Рабочий стол\0_7eeb8_718826c3_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8215370" cy="5061748"/>
          </a:xfrm>
          <a:prstGeom prst="rect">
            <a:avLst/>
          </a:prstGeom>
          <a:noFill/>
        </p:spPr>
      </p:pic>
      <p:pic>
        <p:nvPicPr>
          <p:cNvPr id="4099" name="Picture 3" descr="C:\Documents and Settings\Наташа\Рабочий стол\f32b07f544b9417c9f12d976e4d4549e--tribal-wolf-arctic-wol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786058"/>
            <a:ext cx="2409817" cy="361472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Жильё лисы зимой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3" name="Picture 3" descr="C:\Documents and Settings\Наташа\Рабочий стол\lhPKQ4K6TIvJHA5OMPru-hJZVuNYC41TO3nJwDPzPbyedpt-MBHBo4dcFBwLJUxGNvP4pJGl4CJOXdNxS9sM-qMa1h_rgx2WiC1DWyHG36djLHeuIVrlbhdJnOUX6xmh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5006975" cy="3329638"/>
          </a:xfrm>
          <a:prstGeom prst="rect">
            <a:avLst/>
          </a:prstGeom>
          <a:noFill/>
        </p:spPr>
      </p:pic>
      <p:pic>
        <p:nvPicPr>
          <p:cNvPr id="5124" name="Picture 4" descr="C:\Documents and Settings\Наташа\Рабочий стол\image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9972" y="3286124"/>
            <a:ext cx="4734447" cy="315783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Отгадай загадку: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Прыгун-трусишка:</a:t>
            </a:r>
            <a:br>
              <a:rPr lang="ru-RU" b="1" dirty="0" smtClean="0"/>
            </a:br>
            <a:r>
              <a:rPr lang="ru-RU" b="1" dirty="0" smtClean="0"/>
              <a:t>Хвост-коротышка,</a:t>
            </a:r>
            <a:br>
              <a:rPr lang="ru-RU" b="1" dirty="0" smtClean="0"/>
            </a:br>
            <a:r>
              <a:rPr lang="ru-RU" b="1" dirty="0" smtClean="0"/>
              <a:t>Глазки с косинкой,</a:t>
            </a:r>
            <a:br>
              <a:rPr lang="ru-RU" b="1" dirty="0" smtClean="0"/>
            </a:br>
            <a:r>
              <a:rPr lang="ru-RU" b="1" dirty="0" smtClean="0"/>
              <a:t>Ушки вдоль спинки,</a:t>
            </a:r>
            <a:br>
              <a:rPr lang="ru-RU" b="1" dirty="0" smtClean="0"/>
            </a:br>
            <a:r>
              <a:rPr lang="ru-RU" b="1" dirty="0" smtClean="0"/>
              <a:t>Одежка в два цвета –</a:t>
            </a:r>
            <a:br>
              <a:rPr lang="ru-RU" b="1" dirty="0" smtClean="0"/>
            </a:br>
            <a:r>
              <a:rPr lang="ru-RU" b="1" dirty="0" smtClean="0"/>
              <a:t>На зиму, на лето.</a:t>
            </a:r>
            <a:endParaRPr lang="ru-RU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2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36609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976</Words>
  <Application>Microsoft Office PowerPoint</Application>
  <PresentationFormat>Экран (4:3)</PresentationFormat>
  <Paragraphs>74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Monotype Corsiva</vt:lpstr>
      <vt:lpstr>Times New Roman</vt:lpstr>
      <vt:lpstr>1_Тема Office</vt:lpstr>
      <vt:lpstr>Презентация PowerPoint</vt:lpstr>
      <vt:lpstr>Зимний лес</vt:lpstr>
      <vt:lpstr>Как звери в лесу зимуют?</vt:lpstr>
      <vt:lpstr>Отгадай загадку:</vt:lpstr>
      <vt:lpstr>Презентация PowerPoint</vt:lpstr>
      <vt:lpstr>                                             Лиса зимой — краса! Хвост у неё становится ещё пушистее. Он то и помогает лисице зимой согреваться, ведь спит она прямо на снегу, да хвостом укрывается. Меню у лисы и летом, и зимой одно — мыши и зайцы. На них она и охотится, и глубокий снег лисе не помеха. Представь себе, рыжая хищница может прыгнуть в сугроб выше тебя ростом, и на самом его дне поймать мышь. </vt:lpstr>
      <vt:lpstr>Следы лисы на снегу</vt:lpstr>
      <vt:lpstr>Жильё лисы зимой</vt:lpstr>
      <vt:lpstr>Отгадай загадку:</vt:lpstr>
      <vt:lpstr>Заяц</vt:lpstr>
      <vt:lpstr> Заяц к зиме меняет летнюю серую шубку на зимнюю белую. Белая одёжка на снегу неприметна, и мех у неё более густой, тёплый. А как зайцу скакать и в снег не проваливаться? В этом ему тоже помогает густой зимний мех: лапки зайца от этого меха становятся широкими — словно они в тапки обуты. Такими лапами заяц по снегу бежит, как будто в лыжах по лыжне скользит, не проваливается. А ещё заячьи лапки выделяют специальный жир, чтобы снег на них не налипал. Заячья зимняя еда — тонкие веточки и кора деревьев. Греется заяц в снежных норах. Зарывается в снег, мордочкой к выходу из норки ложится и так весь день сидит. А ночью вылазит в поисках еды. </vt:lpstr>
      <vt:lpstr>Заячьи следы</vt:lpstr>
      <vt:lpstr>Отгадай загадку:</vt:lpstr>
      <vt:lpstr>Белка</vt:lpstr>
      <vt:lpstr> Белка к зиме готовится всю осень. Она припрятывает на деревьях и в земле ягоды, грибы, жёлуди. А зимой даже сквозь снег белка-хозяюшка по запаху находит свои «кладовые». Но питается она не только осенними припасами. Любимое зимнее лакомство белки — шишки. Из еловых и сосновых шишек белка выедает все семена, ловко отгрызая твёрдые чешуйки острыми зубками. В самые лютые морозы белочка и вовсе из дупла не показывается, дремлет и днём, и ночью, свернувшись калачиком. </vt:lpstr>
      <vt:lpstr>Следы белки</vt:lpstr>
      <vt:lpstr>Отгадай загадку:</vt:lpstr>
      <vt:lpstr>Презентация PowerPoint</vt:lpstr>
      <vt:lpstr> Медведь — зверь огромный и всеядный. Представь, как тяжело ему было бы зимой найти себе пропитание, когда нет ягод, орехов, желудей — основной его пищи. Вот он и засыпает на всю зиму в берлоге. Место для берлоги выбирает непроходимое, рядом с болотом. Сама берлога — это укрытие под поваленным деревом. Стаскивает мишка туда хворост, а дно выстилает толстым слоем мха. Уляжется медведь, а потом берлогу снегом засыплет — и будет она словно сугроб.</vt:lpstr>
      <vt:lpstr>Берлога зимой</vt:lpstr>
      <vt:lpstr> Во время зимнего сна у медведиц рождаются медвежата. Крохотные: медвежонок — размером с три твоих ладошки. Они сосут мамино молоко до прихода весны. А как проснутся, впервые увидят солнышко!</vt:lpstr>
      <vt:lpstr>Кто ещё зимой спит?</vt:lpstr>
      <vt:lpstr>Отгадай загадку:</vt:lpstr>
      <vt:lpstr>                                                             ВОЛК  Волк, как и другие лесные животные, отращивает на зиму мех потеплее да попушистее. И когда спит на морозе, нос хвостом закрывает. А когда волк по снегу бежит, лапы у него холодные — чуть теплее, чем сам снег. Но для волка это обычное дело, не боятся холода волчьи лапы. Основная пища волков — это кабаны, олени, лоси. В суровые зимы волчьи семьи объединяются друг с другом и становятся стаями. Стаей охотиться легче, чем в одиночку. Охотятся волки по ночам.  </vt:lpstr>
      <vt:lpstr>Презентация PowerPoint</vt:lpstr>
      <vt:lpstr>Волчьи следы</vt:lpstr>
      <vt:lpstr>Отгадай загадку:</vt:lpstr>
      <vt:lpstr>Лось</vt:lpstr>
      <vt:lpstr>  Даже такому лесному великану, как лосю, зима приносит хлопоты. Длинные ноги утопают в сугробах — не побегаешь. А как от волков спасаться? Вот и приходится лосю зимой уходит в леса, где снег не такой глубокий. Лоси — травоядные животные. Зимой они находят траву под снегом, грызут веточки и кору деревьев. Обязательно в их меню входит соль. За ней они могут выходит на берег моря или даже слизывать соль с обочин дорог. </vt:lpstr>
      <vt:lpstr>Отгадай загадку:</vt:lpstr>
      <vt:lpstr> Самцы оленей гордо носят рога всю зиму. Но каждую весну они сбрасывают рога, а на их месте за лето вырастают новые. Зимой олени уходят в леса, где снега поменьше: так легче и убегать от хищников, и корм добывать. Самки с оленятами живут стадами, а самцы по одиночке. Зимнее меню оленей — веточки деревьев, трава и лишайник, укрытые снегом. Лишайник этот так и называют — «олений мох». </vt:lpstr>
      <vt:lpstr>Как зимуют змеи.</vt:lpstr>
      <vt:lpstr>Как зимуют лягушки.</vt:lpstr>
      <vt:lpstr>Как зимуют насекомые.</vt:lpstr>
      <vt:lpstr>Презентация PowerPoint</vt:lpstr>
      <vt:lpstr>Как лесники помогают животным зимой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Ноут</cp:lastModifiedBy>
  <cp:revision>82</cp:revision>
  <dcterms:created xsi:type="dcterms:W3CDTF">2014-07-06T18:18:01Z</dcterms:created>
  <dcterms:modified xsi:type="dcterms:W3CDTF">2020-04-08T10:37:21Z</dcterms:modified>
</cp:coreProperties>
</file>