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70" r:id="rId9"/>
    <p:sldId id="271" r:id="rId10"/>
    <p:sldId id="272" r:id="rId11"/>
    <p:sldId id="273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9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7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2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0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0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3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9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3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0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E13D-E77A-4675-B27B-66FDCDC4C25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BFBE-6360-42A6-BC76-7B48ACA74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8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lanet-ua.com/sumchatye-zhivotnye/" TargetMode="External"/><Relationship Id="rId7" Type="http://schemas.openxmlformats.org/officeDocument/2006/relationships/hyperlink" Target="http://interesting-information.ru/2015/12/sumchatye-zhivotnye-kratko" TargetMode="External"/><Relationship Id="rId2" Type="http://schemas.openxmlformats.org/officeDocument/2006/relationships/hyperlink" Target="https://ru.wikipedia.org/wiki/%D0%A1%D1%83%D0%BC%D1%87%D0%B0%D1%82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2%D1%83%D1%80%D0%B5%D0%B7%D1%86%D0%BE%D0%B2%D1%8B%D0%B5_%D1%81%D1%83%D0%BC%D1%87%D0%B0%D1%82%D1%8B%D0%B5" TargetMode="External"/><Relationship Id="rId5" Type="http://schemas.openxmlformats.org/officeDocument/2006/relationships/hyperlink" Target="https://atlasprirodirossii.ru/sumchatye-zhivotnye/" TargetMode="External"/><Relationship Id="rId4" Type="http://schemas.openxmlformats.org/officeDocument/2006/relationships/hyperlink" Target="http://worldofschool.ru/biologiya/stati/zoologiya/klass-mlekopitayushhie/predstaviteli-infraklassa-sumchaty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48901"/>
            <a:ext cx="9191222" cy="15435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Сумчатые животные</a:t>
            </a:r>
            <a:endParaRPr lang="ru-RU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7324" y="2164933"/>
            <a:ext cx="4464676" cy="7123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Отряд: сумчатые</a:t>
            </a:r>
            <a:endParaRPr lang="ru-RU" sz="32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ВОМБАД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25920" y="0"/>
            <a:ext cx="4627880" cy="6176963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 вомбатов острый слух и обоняние, но довольно слабое зрение. Несмотря на внешнюю неуклюжесть, они очень быстрые: спасаясь от опасности, вомбат может легко влезть на дерево, нырнуть в водоём или убежать. Вомбаты едят молодые побеги трав. Иногда в пищу употребляются также корни растений, мхи, грибы и 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ягоды.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avatars.mds.yandex.net/get-zen_doc/1706643/pub_5cf245e6f228d400afdc8b08_5cf2462888d37e00af67e1f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7960"/>
            <a:ext cx="6744021" cy="5064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Тасманийский дьявол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80960" y="0"/>
            <a:ext cx="451104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Тасманийский дьявол — самый крупный из современных сумчатых хищников. Это плотное и приземистое животное размером с небольшую собаку, однако тяжёлым телосложением и тёмной окраской больше напоминающее миниатюрного медведя. Очень прожорливый, питается мелкими и средними млекопитающими и птицами, а также насекомыми, змеями, амфибиями, съедобными корнями и клубнями растений.</a:t>
            </a:r>
            <a:endParaRPr lang="ru-RU" dirty="0"/>
          </a:p>
        </p:txBody>
      </p:sp>
      <p:pic>
        <p:nvPicPr>
          <p:cNvPr id="29698" name="Picture 2" descr="https://www.sandiegozooglobal.org/timeline/wp/wp-content/uploads/2015/11/T12_0614_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98233"/>
            <a:ext cx="5088730" cy="3392487"/>
          </a:xfrm>
          <a:prstGeom prst="rect">
            <a:avLst/>
          </a:prstGeom>
          <a:noFill/>
        </p:spPr>
      </p:pic>
      <p:pic>
        <p:nvPicPr>
          <p:cNvPr id="29700" name="Picture 4" descr="https://sm-news.ru/wp-content/uploads/2020/02/04/djavo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095" y="3800475"/>
            <a:ext cx="4001697" cy="2661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045" y="17194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и охраняемые виды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44" y="1326593"/>
            <a:ext cx="3605975" cy="2253734"/>
          </a:xfrm>
        </p:spPr>
      </p:pic>
      <p:sp>
        <p:nvSpPr>
          <p:cNvPr id="5" name="TextBox 4"/>
          <p:cNvSpPr txBox="1"/>
          <p:nvPr/>
        </p:nvSpPr>
        <p:spPr>
          <a:xfrm>
            <a:off x="3929019" y="1326593"/>
            <a:ext cx="327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Тасманский дьявол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993" y="249161"/>
            <a:ext cx="4019639" cy="2678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4993" y="2927245"/>
            <a:ext cx="330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вомбат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02" y="4391696"/>
            <a:ext cx="4172757" cy="2311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302" y="3930031"/>
            <a:ext cx="276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валлаби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434" y="1959170"/>
            <a:ext cx="3168497" cy="22557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8146" y="4130103"/>
            <a:ext cx="309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летяга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347" y="3580327"/>
            <a:ext cx="3007712" cy="30077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14059" y="3580327"/>
            <a:ext cx="167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344" y="1399956"/>
            <a:ext cx="10515600" cy="525309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https://ru.wikipedia.org/wiki/%D0%A1%D1%83%D0%BC%D1%87%D0%B0%D1%82%D1%8B%D0%B5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https://www.myplanet-ua.com/sumchatye-zhivotnye/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http://worldofschool.ru/biologiya/stati/zoologiya/klass-mlekopitayushhie/predstaviteli-infraklassa-sumchatye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https://atlasprirodirossii.ru/sumchatye-zhivotnye/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https://ru.wikipedia.org/wiki/%D0%94%D0%B2%D1%83%D1%80%D0%B5%D0%B7%D1%86%D0%BE%D0%B2%D1%8B%D0%B5_%D1%81%D1%83%D0%BC%D1%87%D0%B0%D1%82%D1%8B%D0%B5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http://interesting-information.ru/2015/12/sumchatye-zhivotnye-kratko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2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619" y="5254580"/>
            <a:ext cx="7855446" cy="112268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просмотр!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80" y="725106"/>
            <a:ext cx="4069724" cy="4069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342" y="743084"/>
            <a:ext cx="5402329" cy="4051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788" y="254357"/>
            <a:ext cx="7193770" cy="5347953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25909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" y="300731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Численность. Основные представители.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4199" y="1358721"/>
            <a:ext cx="6568226" cy="39795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сумчатые-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млекопитающих, которые рожают недоношенный приплод. Детеныши сумчатых животных рождаются на ранней стадии развития и далее развиваются внутри особой кожной сумки матери.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численность составляет около 250 видов.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представители: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опоссумы, кенгуру, вомбат, валлаби, коала.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04" y="1186960"/>
            <a:ext cx="4017561" cy="2676701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04" y="4146996"/>
            <a:ext cx="3199058" cy="2382594"/>
          </a:xfrm>
          <a:prstGeom prst="flowChartAlternateProcess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188" y="5056880"/>
            <a:ext cx="3048000" cy="1635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 rot="5400000">
            <a:off x="6551781" y="5802009"/>
            <a:ext cx="1643398" cy="46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опоссум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289456">
            <a:off x="3402596" y="2138283"/>
            <a:ext cx="2307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2955961" y="4826048"/>
            <a:ext cx="13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валлаби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52" y="159063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обитания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529" y="1604091"/>
            <a:ext cx="53050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видов сумчатых обитают в Австралии. Некоторые виды сумчатых распространены в Южной Америке. Сумчатые обитают в различных условиях: большинство из них — наземные животные или живут на деревьях, некоторые — под землей или в водоема.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8855" y="3965343"/>
            <a:ext cx="3477295" cy="2730323"/>
          </a:xfrm>
          <a:prstGeom prst="flowChartAlternateProcess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495" y="731692"/>
            <a:ext cx="4095482" cy="2560422"/>
          </a:xfrm>
          <a:prstGeom prst="flowChartAlternateProcess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29" y="4301544"/>
            <a:ext cx="2394122" cy="2394122"/>
          </a:xfrm>
          <a:prstGeom prst="flowChartAlternateProcess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54" y="3965343"/>
            <a:ext cx="4007098" cy="2644685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3590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2" y="249216"/>
            <a:ext cx="7455794" cy="9485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внешнего строения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2304" y="1197735"/>
            <a:ext cx="6993229" cy="5190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внешнего строения сумчатых прямо связано с названием самого отряда. Выводковую сумку образует особая кожная складка на животе. Детеныши рождаются недоразвитыми, а затем растут в сумке у матери.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тела сумчатых варьируют  от 10 см до 3 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72" y="1296559"/>
            <a:ext cx="4301544" cy="43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107" y="373487"/>
            <a:ext cx="5060324" cy="90507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питания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527" y="1278564"/>
            <a:ext cx="4901484" cy="5019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Сумчатые, в основном, травоядные. Бывают так же хищные сумчатые. Некоторые виды данного отряда являются всеядными и дополняют свою растительную пищу насекомыми, червями, мелкими позвоночными — в целом мясная пища для таких животных является не столько источником калорий, сколько протеина.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56" y="1187293"/>
            <a:ext cx="4151291" cy="2755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490" y="3707671"/>
            <a:ext cx="3859369" cy="28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08" y="309093"/>
            <a:ext cx="6876245" cy="93083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3" y="1239927"/>
            <a:ext cx="11861441" cy="4937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как дневные так и ночные животные. Некоторые ночью пасутся на открытых участках, а днем возвращаются под крону деревьев. Так же прогревание на солнце является важной частью стратегии энергосбережения для некоторых видов. Некоторые виды могут впадать в спячку в случае недостатка корма или резкого снижения температуры.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3" y="3155325"/>
            <a:ext cx="4111013" cy="2736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28" y="2639230"/>
            <a:ext cx="3421487" cy="2138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614" y="2871989"/>
            <a:ext cx="3713147" cy="37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124" y="317828"/>
            <a:ext cx="9630103" cy="92764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Кенгуру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3200" y="772161"/>
            <a:ext cx="6758546" cy="2926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Кенгуру являются коренными жителями Австралии. У кенгуру большие, мощные задние ноги, большие ступни, приспособленные для прыжков, длинный массивный хвост для равновесия.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38" y="1245475"/>
            <a:ext cx="3927117" cy="5119645"/>
          </a:xfrm>
          <a:prstGeom prst="rect">
            <a:avLst/>
          </a:prstGeom>
        </p:spPr>
      </p:pic>
      <p:pic>
        <p:nvPicPr>
          <p:cNvPr id="4098" name="Picture 2" descr="https://pbs.twimg.com/media/D7GCWG1X4AA_w6E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454" y="3413759"/>
            <a:ext cx="4985386" cy="3115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124" y="317828"/>
            <a:ext cx="9630103" cy="92764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Опоссум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3200" y="772160"/>
            <a:ext cx="6758546" cy="5689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Самые древние сумчатые, которые появились в конце мелового периода и с тех пор почти не изменились. Размеры опоссумов невелики: длина тела 7—50 см. Раненый или сильно напуганный опоссум падает, притворяясь мёртвым. При этом у него стекленеют глаза, изо рта течёт пена, а железы испускают секрет с неприятным запахом. Эта мнимая смерть часто спасает опоссуму жизнь — преследователь, обнюхав неподвижное тело, обычно уходит.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travello.su/wp-content/uploads/2019/06/78da89180ba21ff6161d76e8e29321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7682"/>
            <a:ext cx="4937760" cy="3489352"/>
          </a:xfrm>
          <a:prstGeom prst="rect">
            <a:avLst/>
          </a:prstGeom>
          <a:noFill/>
        </p:spPr>
      </p:pic>
      <p:pic>
        <p:nvPicPr>
          <p:cNvPr id="27652" name="Picture 4" descr="https://pbs.twimg.com/media/DUQC97VWkAEyk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615" y="3525520"/>
            <a:ext cx="2665984" cy="3332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2480" y="0"/>
            <a:ext cx="5501640" cy="4510723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 коалы имеются большие острые когти, помогающие ей с хождением по стволам деревьев. Коалы населяют эвкалиптовые леса, почти всю жизнь проводят в кронах этих деревьев. Днём коала спит, устроившись на ветке или в развилках ветвей; ночью лазает по деревьям, отыскивая корм. Даже если коала не спит, она обычно часами сидит совершенно неподвижно, обхватив ветку или ствол дерева передними лапами. 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avatars.mds.yandex.net/get-pdb/367895/97a6a1cc-114d-409e-828d-3bb126abe22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587340"/>
            <a:ext cx="3827145" cy="2870359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get-pdb/988157/1815b1af-3268-48c8-902b-df345190300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4206240"/>
            <a:ext cx="3666027" cy="2651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401</Words>
  <Application>Microsoft Office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Print</vt:lpstr>
      <vt:lpstr>Times New Roman</vt:lpstr>
      <vt:lpstr>Тема Office</vt:lpstr>
      <vt:lpstr>Сумчатые животные</vt:lpstr>
      <vt:lpstr>Численность. Основные представители.</vt:lpstr>
      <vt:lpstr>Среда обитания</vt:lpstr>
      <vt:lpstr>Особенности внешнего строения</vt:lpstr>
      <vt:lpstr>Особенности питания</vt:lpstr>
      <vt:lpstr>Особенности поведения</vt:lpstr>
      <vt:lpstr>Кенгуру</vt:lpstr>
      <vt:lpstr>Опоссум</vt:lpstr>
      <vt:lpstr>КОАЛА</vt:lpstr>
      <vt:lpstr>ВОМБАД</vt:lpstr>
      <vt:lpstr>Тасманийский дьявол </vt:lpstr>
      <vt:lpstr>Редкие и охраняемые виды</vt:lpstr>
      <vt:lpstr>Литература:</vt:lpstr>
      <vt:lpstr>Спасибо за просмотр!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млекопитающих</dc:title>
  <dc:creator>Елена</dc:creator>
  <cp:lastModifiedBy>Ноут</cp:lastModifiedBy>
  <cp:revision>31</cp:revision>
  <dcterms:created xsi:type="dcterms:W3CDTF">2017-12-17T19:39:23Z</dcterms:created>
  <dcterms:modified xsi:type="dcterms:W3CDTF">2020-04-21T12:05:20Z</dcterms:modified>
</cp:coreProperties>
</file>