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3" r:id="rId17"/>
    <p:sldId id="272" r:id="rId18"/>
    <p:sldId id="269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9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B373-7348-4C25-9495-5D4D4E8E7EB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2EC0C7-ABE5-4E69-9705-467638B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08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учреждение дополнительного образования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детского творчества Красноармейского района Волгограда»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48940"/>
            <a:ext cx="9311640" cy="219456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рисования (часть 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ПДО Гальченко Анастасия Геннадиевна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8380414" y="2603820"/>
            <a:ext cx="4754086" cy="10780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Техника рисунка акварелью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s://avatars.mds.yandex.net/get-pdb/1043736/0642040b-c623-43dc-8b1e-ad239a72036f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" y="175102"/>
            <a:ext cx="8697170" cy="65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2506600/7982dc8c-8459-4095-aba2-8e3ae673b8ab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36"/>
            <a:ext cx="10431780" cy="6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pdb/1801789/06518990-e294-41a2-b074-6bae2e369a37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45" y="365125"/>
            <a:ext cx="6599168" cy="59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risovki.com/wp-content/uploads/2018/12/akvarelyu-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6" y="21908"/>
            <a:ext cx="4362488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las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123659" y="2468246"/>
            <a:ext cx="4431030" cy="1325563"/>
          </a:xfrm>
        </p:spPr>
        <p:txBody>
          <a:bodyPr/>
          <a:lstStyle/>
          <a:p>
            <a:r>
              <a:rPr lang="ru-RU" dirty="0"/>
              <a:t>Гуашевая техника</a:t>
            </a:r>
          </a:p>
        </p:txBody>
      </p:sp>
      <p:pic>
        <p:nvPicPr>
          <p:cNvPr id="10242" name="Picture 2" descr="https://static.tildacdn.com/tild3433-6534-4534-b133-653639373035/Yz8agGoPG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1" y="121574"/>
            <a:ext cx="9864090" cy="66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ad.sfu-kras.ru/images/portfolio/img_7106_m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9732"/>
            <a:ext cx="9806940" cy="68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2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avatars.mds.yandex.net/get-pdb/909745/9baa49dd-f7a8-4a7f-9319-6dc7098e447a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" y="274320"/>
            <a:ext cx="11940680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shred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350520" y="856615"/>
            <a:ext cx="2316480" cy="1166495"/>
          </a:xfrm>
        </p:spPr>
        <p:txBody>
          <a:bodyPr/>
          <a:lstStyle/>
          <a:p>
            <a:r>
              <a:rPr lang="ru-RU" dirty="0" smtClean="0"/>
              <a:t>Пастель</a:t>
            </a:r>
            <a:endParaRPr lang="ru-RU" dirty="0"/>
          </a:p>
        </p:txBody>
      </p:sp>
      <p:pic>
        <p:nvPicPr>
          <p:cNvPr id="15362" name="Picture 2" descr="https://avatars.mds.yandex.net/get-pdb/2834013/3c5425f1-14db-4d78-bb5b-4068b1353c33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67" y="0"/>
            <a:ext cx="9983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.pinimg.com/736x/a5/d4/5f/a5d45ff3d76716929d006188c265fb00--pastel-artwork-pastel-paintin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7726"/>
            <a:ext cx="5958205" cy="59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vatars.mds.yandex.net/get-pdb/1639023/d5ef2fbb-e35e-482c-8ed5-1ad6e1876f3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" y="335169"/>
            <a:ext cx="5719290" cy="60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030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erch.fm/images/stories/kireev/bol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9" y="0"/>
            <a:ext cx="10264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Дорогие друзья, ваше задание после просмотра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Посмотреть еще раз уже внимательнее )))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Выбрать 3 наиболее понравившиеся техники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Нарисовать 3 работы в этих техниках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Прислать фото получившихся работ мне на указанные источники (страница и группа в </a:t>
            </a:r>
            <a:r>
              <a:rPr lang="ru-RU" dirty="0" err="1" smtClean="0"/>
              <a:t>соц.сетях</a:t>
            </a:r>
            <a:r>
              <a:rPr lang="ru-RU" dirty="0" smtClean="0"/>
              <a:t>, </a:t>
            </a:r>
            <a:r>
              <a:rPr lang="ru-RU" dirty="0" err="1" smtClean="0"/>
              <a:t>вайбер</a:t>
            </a:r>
            <a:r>
              <a:rPr lang="ru-RU" dirty="0" smtClean="0"/>
              <a:t>, </a:t>
            </a:r>
            <a:r>
              <a:rPr lang="ru-RU" dirty="0" err="1" smtClean="0"/>
              <a:t>вотсап</a:t>
            </a:r>
            <a:r>
              <a:rPr lang="ru-RU" dirty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Срок выполнения работ до 29.04.20</a:t>
            </a:r>
          </a:p>
          <a:p>
            <a:pPr marL="0" indent="0">
              <a:buNone/>
            </a:pPr>
            <a:r>
              <a:rPr lang="ru-RU" dirty="0" smtClean="0"/>
              <a:t>Желаю вам удачи и здоровья!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6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рисунка</a:t>
            </a: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совокупность приёмов и средств, применяемых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художником.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Художники включают в это понятие технику линии, тушёвки,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определённую манеру рисунка и письма, способ использования тех или иных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 (бумаги, холста, дерева, карандашей, угля, красок) в соответствии с их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свойствами и изобразительными возможностями.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бывают традиционными и нетрадиционными.</a:t>
            </a: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Под традиционной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техникой подразумеваются приёмы, используемые для развития воображения, творчества.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Это использование в работе цветных карандашей, фломастеров, гуаши, акварели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без внесения различных дополнительных средств и способов.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3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8000">
        <p15:prstTrans prst="fallOve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365125"/>
            <a:ext cx="9845040" cy="6978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рисования графитным карандашом.</a:t>
            </a:r>
            <a:endParaRPr lang="ru-RU" sz="3200" dirty="0"/>
          </a:p>
        </p:txBody>
      </p:sp>
      <p:pic>
        <p:nvPicPr>
          <p:cNvPr id="1026" name="Picture 2" descr="https://pm1.narvii.com/6646/47dec6418e086ed22d8cde2b940f24a421abc271_h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1143948"/>
            <a:ext cx="9452609" cy="54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736x/04/bb/29/04bb29362fe5f1e0048973692e8284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06" y="685800"/>
            <a:ext cx="5929154" cy="59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9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8000">
        <p15:prstTrans prst="origami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.ytimg.com/vi/efwDLIcgnE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2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ractur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040" y="365125"/>
            <a:ext cx="8747760" cy="8921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Техника рисования углём.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pm1.narvii.com/6980/b75eed5bf095a9bf2bf353a94dfe5cb9d8bb9538r1-2048-1536v2_uh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869474"/>
            <a:ext cx="7840980" cy="58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dn.fishki.net/upload/post/2019/07/15/3032194/0666d3649237acb95f3c8cee9cae6e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308502"/>
            <a:ext cx="9932670" cy="64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углём</a:t>
            </a:r>
            <a:endParaRPr lang="ru-RU" dirty="0"/>
          </a:p>
        </p:txBody>
      </p:sp>
      <p:pic>
        <p:nvPicPr>
          <p:cNvPr id="6146" name="Picture 2" descr="https://i.pinimg.com/originals/92/0e/c1/920ec1a427dcf06e143c5827ef0f7d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75894"/>
            <a:ext cx="6473190" cy="64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183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yandex-sans</vt:lpstr>
      <vt:lpstr>Грань</vt:lpstr>
      <vt:lpstr>Муниципальное учреждение дополнительного образования  «Центр детского творчества Красноармейского района Волгограда»</vt:lpstr>
      <vt:lpstr>Презентация PowerPoint</vt:lpstr>
      <vt:lpstr>Презентация PowerPoint</vt:lpstr>
      <vt:lpstr>Техника рисования графитным карандашом.</vt:lpstr>
      <vt:lpstr>Презентация PowerPoint</vt:lpstr>
      <vt:lpstr>Презентация PowerPoint</vt:lpstr>
      <vt:lpstr>Техника рисования углём.  </vt:lpstr>
      <vt:lpstr>Презентация PowerPoint</vt:lpstr>
      <vt:lpstr>Портрет углём</vt:lpstr>
      <vt:lpstr>Техника рисунка акварелью</vt:lpstr>
      <vt:lpstr>Презентация PowerPoint</vt:lpstr>
      <vt:lpstr>Презентация PowerPoint</vt:lpstr>
      <vt:lpstr>Гуашевая техника</vt:lpstr>
      <vt:lpstr>Презентация PowerPoint</vt:lpstr>
      <vt:lpstr>Презентация PowerPoint</vt:lpstr>
      <vt:lpstr>Пастель</vt:lpstr>
      <vt:lpstr>Презентация PowerPoint</vt:lpstr>
      <vt:lpstr>Презентация PowerPoint</vt:lpstr>
      <vt:lpstr>Дорогие друзья, ваше задание после просмотра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образования  «Центр детского творчества Красноармейского района Волгограда»</dc:title>
  <dc:creator>МОУ ЦДТ</dc:creator>
  <cp:lastModifiedBy>Ноут</cp:lastModifiedBy>
  <cp:revision>8</cp:revision>
  <dcterms:created xsi:type="dcterms:W3CDTF">2020-04-10T08:20:34Z</dcterms:created>
  <dcterms:modified xsi:type="dcterms:W3CDTF">2020-04-15T03:56:18Z</dcterms:modified>
</cp:coreProperties>
</file>